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6" roundtripDataSignature="AMtx7mjiYEQNnnMLKs4m3MFiTuW+aLy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8"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275" y="0"/>
            <a:ext cx="3043238"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21188"/>
            <a:ext cx="5619750" cy="418941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43238"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275" y="8842375"/>
            <a:ext cx="3043238"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521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701676" y="4421188"/>
            <a:ext cx="5619750" cy="41894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p:nvPr/>
        </p:nvSpPr>
        <p:spPr>
          <a:xfrm>
            <a:off x="-2" y="4664147"/>
            <a:ext cx="9151089" cy="0"/>
          </a:xfrm>
          <a:prstGeom prst="rtTriangle">
            <a:avLst/>
          </a:prstGeom>
          <a:gradFill>
            <a:gsLst>
              <a:gs pos="0">
                <a:srgbClr val="05142A"/>
              </a:gs>
              <a:gs pos="55000">
                <a:srgbClr val="585E68"/>
              </a:gs>
              <a:gs pos="100000">
                <a:srgbClr val="05142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21" name="Google Shape;21;p12"/>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lvl1pPr marR="64008" lvl="0"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grpSp>
        <p:nvGrpSpPr>
          <p:cNvPr id="23" name="Google Shape;23;p12"/>
          <p:cNvGrpSpPr/>
          <p:nvPr/>
        </p:nvGrpSpPr>
        <p:grpSpPr>
          <a:xfrm>
            <a:off x="-3765" y="4953000"/>
            <a:ext cx="9147765" cy="1912088"/>
            <a:chOff x="-3765" y="4832896"/>
            <a:chExt cx="9147765" cy="2032192"/>
          </a:xfrm>
        </p:grpSpPr>
        <p:sp>
          <p:nvSpPr>
            <p:cNvPr id="24" name="Google Shape;24;p12"/>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E9FA3">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5" name="Google Shape;25;p12"/>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6" name="Google Shape;26;p12"/>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27" name="Google Shape;27;p12"/>
            <p:cNvCxnSpPr/>
            <p:nvPr/>
          </p:nvCxnSpPr>
          <p:spPr>
            <a:xfrm>
              <a:off x="-3765" y="4880373"/>
              <a:ext cx="9147765" cy="839943"/>
            </a:xfrm>
            <a:prstGeom prst="straightConnector1">
              <a:avLst/>
            </a:prstGeom>
            <a:noFill/>
            <a:ln w="12050" cap="flat" cmpd="sng">
              <a:solidFill>
                <a:srgbClr val="939599"/>
              </a:solidFill>
              <a:prstDash val="solid"/>
              <a:miter lim="800000"/>
              <a:headEnd type="none" w="sm" len="sm"/>
              <a:tailEnd type="none" w="sm" len="sm"/>
            </a:ln>
          </p:spPr>
        </p:cxnSp>
      </p:grpSp>
      <p:sp>
        <p:nvSpPr>
          <p:cNvPr id="28" name="Google Shape;28;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7E7E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rgbClr val="FFFFFF"/>
                </a:solidFill>
                <a:latin typeface="Lucida Sans"/>
                <a:ea typeface="Lucida Sans"/>
                <a:cs typeface="Lucida Sans"/>
                <a:sym typeface="Lucida Sans"/>
              </a:defRPr>
            </a:lvl1pPr>
            <a:lvl2pPr marL="0" lvl="1" indent="0" algn="r">
              <a:spcBef>
                <a:spcPts val="0"/>
              </a:spcBef>
              <a:buNone/>
              <a:defRPr sz="1000" b="0">
                <a:solidFill>
                  <a:srgbClr val="FFFFFF"/>
                </a:solidFill>
                <a:latin typeface="Lucida Sans"/>
                <a:ea typeface="Lucida Sans"/>
                <a:cs typeface="Lucida Sans"/>
                <a:sym typeface="Lucida Sans"/>
              </a:defRPr>
            </a:lvl2pPr>
            <a:lvl3pPr marL="0" lvl="2" indent="0" algn="r">
              <a:spcBef>
                <a:spcPts val="0"/>
              </a:spcBef>
              <a:buNone/>
              <a:defRPr sz="1000" b="0">
                <a:solidFill>
                  <a:srgbClr val="FFFFFF"/>
                </a:solidFill>
                <a:latin typeface="Lucida Sans"/>
                <a:ea typeface="Lucida Sans"/>
                <a:cs typeface="Lucida Sans"/>
                <a:sym typeface="Lucida Sans"/>
              </a:defRPr>
            </a:lvl3pPr>
            <a:lvl4pPr marL="0" lvl="3" indent="0" algn="r">
              <a:spcBef>
                <a:spcPts val="0"/>
              </a:spcBef>
              <a:buNone/>
              <a:defRPr sz="1000" b="0">
                <a:solidFill>
                  <a:srgbClr val="FFFFFF"/>
                </a:solidFill>
                <a:latin typeface="Lucida Sans"/>
                <a:ea typeface="Lucida Sans"/>
                <a:cs typeface="Lucida Sans"/>
                <a:sym typeface="Lucida Sans"/>
              </a:defRPr>
            </a:lvl4pPr>
            <a:lvl5pPr marL="0" lvl="4" indent="0" algn="r">
              <a:spcBef>
                <a:spcPts val="0"/>
              </a:spcBef>
              <a:buNone/>
              <a:defRPr sz="1000" b="0">
                <a:solidFill>
                  <a:srgbClr val="FFFFFF"/>
                </a:solidFill>
                <a:latin typeface="Lucida Sans"/>
                <a:ea typeface="Lucida Sans"/>
                <a:cs typeface="Lucida Sans"/>
                <a:sym typeface="Lucida Sans"/>
              </a:defRPr>
            </a:lvl5pPr>
            <a:lvl6pPr marL="0" lvl="5" indent="0" algn="r">
              <a:spcBef>
                <a:spcPts val="0"/>
              </a:spcBef>
              <a:buNone/>
              <a:defRPr sz="1000" b="0">
                <a:solidFill>
                  <a:srgbClr val="FFFFFF"/>
                </a:solidFill>
                <a:latin typeface="Lucida Sans"/>
                <a:ea typeface="Lucida Sans"/>
                <a:cs typeface="Lucida Sans"/>
                <a:sym typeface="Lucida Sans"/>
              </a:defRPr>
            </a:lvl6pPr>
            <a:lvl7pPr marL="0" lvl="6" indent="0" algn="r">
              <a:spcBef>
                <a:spcPts val="0"/>
              </a:spcBef>
              <a:buNone/>
              <a:defRPr sz="1000" b="0">
                <a:solidFill>
                  <a:srgbClr val="FFFFFF"/>
                </a:solidFill>
                <a:latin typeface="Lucida Sans"/>
                <a:ea typeface="Lucida Sans"/>
                <a:cs typeface="Lucida Sans"/>
                <a:sym typeface="Lucida Sans"/>
              </a:defRPr>
            </a:lvl7pPr>
            <a:lvl8pPr marL="0" lvl="7" indent="0" algn="r">
              <a:spcBef>
                <a:spcPts val="0"/>
              </a:spcBef>
              <a:buNone/>
              <a:defRPr sz="1000" b="0">
                <a:solidFill>
                  <a:srgbClr val="FFFFFF"/>
                </a:solidFill>
                <a:latin typeface="Lucida Sans"/>
                <a:ea typeface="Lucida Sans"/>
                <a:cs typeface="Lucida Sans"/>
                <a:sym typeface="Lucida Sans"/>
              </a:defRPr>
            </a:lvl8pPr>
            <a:lvl9pPr marL="0" lvl="8" indent="0" algn="r">
              <a:spcBef>
                <a:spcPts val="0"/>
              </a:spcBef>
              <a:buNone/>
              <a:defRPr sz="1000" b="0">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1"/>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rm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83" name="Google Shape;83;p21"/>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Lucida Sans"/>
                <a:ea typeface="Lucida Sans"/>
                <a:cs typeface="Lucida Sans"/>
                <a:sym typeface="Lucida Sans"/>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Lucida Sans"/>
                <a:ea typeface="Lucida Sans"/>
                <a:cs typeface="Lucida Sans"/>
                <a:sym typeface="Lucida Sans"/>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Lucida Sans"/>
                <a:ea typeface="Lucida Sans"/>
                <a:cs typeface="Lucida Sans"/>
                <a:sym typeface="Lucida Sans"/>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Lucida Sans"/>
                <a:ea typeface="Lucida Sans"/>
                <a:cs typeface="Lucida Sans"/>
                <a:sym typeface="Lucida Sans"/>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Lucida Sans"/>
                <a:ea typeface="Lucida Sans"/>
                <a:cs typeface="Lucida Sans"/>
                <a:sym typeface="Lucida Sans"/>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Lucida Sans"/>
                <a:ea typeface="Lucida Sans"/>
                <a:cs typeface="Lucida Sans"/>
                <a:sym typeface="Lucida Sans"/>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9pPr>
          </a:lstStyle>
          <a:p>
            <a:endParaRPr/>
          </a:p>
        </p:txBody>
      </p:sp>
      <p:sp>
        <p:nvSpPr>
          <p:cNvPr id="84" name="Google Shape;84;p2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chemeClr val="lt1"/>
                </a:solidFill>
                <a:latin typeface="Lucida Sans"/>
                <a:ea typeface="Lucida Sans"/>
                <a:cs typeface="Lucida Sans"/>
                <a:sym typeface="Lucida Sans"/>
              </a:defRPr>
            </a:lvl1pPr>
            <a:lvl2pPr marL="0" lvl="1" indent="0" algn="r">
              <a:spcBef>
                <a:spcPts val="0"/>
              </a:spcBef>
              <a:buNone/>
              <a:defRPr sz="1000" b="0">
                <a:solidFill>
                  <a:schemeClr val="lt1"/>
                </a:solidFill>
                <a:latin typeface="Lucida Sans"/>
                <a:ea typeface="Lucida Sans"/>
                <a:cs typeface="Lucida Sans"/>
                <a:sym typeface="Lucida Sans"/>
              </a:defRPr>
            </a:lvl2pPr>
            <a:lvl3pPr marL="0" lvl="2" indent="0" algn="r">
              <a:spcBef>
                <a:spcPts val="0"/>
              </a:spcBef>
              <a:buNone/>
              <a:defRPr sz="1000" b="0">
                <a:solidFill>
                  <a:schemeClr val="lt1"/>
                </a:solidFill>
                <a:latin typeface="Lucida Sans"/>
                <a:ea typeface="Lucida Sans"/>
                <a:cs typeface="Lucida Sans"/>
                <a:sym typeface="Lucida Sans"/>
              </a:defRPr>
            </a:lvl3pPr>
            <a:lvl4pPr marL="0" lvl="3" indent="0" algn="r">
              <a:spcBef>
                <a:spcPts val="0"/>
              </a:spcBef>
              <a:buNone/>
              <a:defRPr sz="1000" b="0">
                <a:solidFill>
                  <a:schemeClr val="lt1"/>
                </a:solidFill>
                <a:latin typeface="Lucida Sans"/>
                <a:ea typeface="Lucida Sans"/>
                <a:cs typeface="Lucida Sans"/>
                <a:sym typeface="Lucida Sans"/>
              </a:defRPr>
            </a:lvl4pPr>
            <a:lvl5pPr marL="0" lvl="4" indent="0" algn="r">
              <a:spcBef>
                <a:spcPts val="0"/>
              </a:spcBef>
              <a:buNone/>
              <a:defRPr sz="1000" b="0">
                <a:solidFill>
                  <a:schemeClr val="lt1"/>
                </a:solidFill>
                <a:latin typeface="Lucida Sans"/>
                <a:ea typeface="Lucida Sans"/>
                <a:cs typeface="Lucida Sans"/>
                <a:sym typeface="Lucida Sans"/>
              </a:defRPr>
            </a:lvl5pPr>
            <a:lvl6pPr marL="0" lvl="5" indent="0" algn="r">
              <a:spcBef>
                <a:spcPts val="0"/>
              </a:spcBef>
              <a:buNone/>
              <a:defRPr sz="1000" b="0">
                <a:solidFill>
                  <a:schemeClr val="lt1"/>
                </a:solidFill>
                <a:latin typeface="Lucida Sans"/>
                <a:ea typeface="Lucida Sans"/>
                <a:cs typeface="Lucida Sans"/>
                <a:sym typeface="Lucida Sans"/>
              </a:defRPr>
            </a:lvl6pPr>
            <a:lvl7pPr marL="0" lvl="6" indent="0" algn="r">
              <a:spcBef>
                <a:spcPts val="0"/>
              </a:spcBef>
              <a:buNone/>
              <a:defRPr sz="1000" b="0">
                <a:solidFill>
                  <a:schemeClr val="lt1"/>
                </a:solidFill>
                <a:latin typeface="Lucida Sans"/>
                <a:ea typeface="Lucida Sans"/>
                <a:cs typeface="Lucida Sans"/>
                <a:sym typeface="Lucida Sans"/>
              </a:defRPr>
            </a:lvl7pPr>
            <a:lvl8pPr marL="0" lvl="7" indent="0" algn="r">
              <a:spcBef>
                <a:spcPts val="0"/>
              </a:spcBef>
              <a:buNone/>
              <a:defRPr sz="1000" b="0">
                <a:solidFill>
                  <a:schemeClr val="lt1"/>
                </a:solidFill>
                <a:latin typeface="Lucida Sans"/>
                <a:ea typeface="Lucida Sans"/>
                <a:cs typeface="Lucida Sans"/>
                <a:sym typeface="Lucida Sans"/>
              </a:defRPr>
            </a:lvl8pPr>
            <a:lvl9pPr marL="0" lvl="8" indent="0" algn="r">
              <a:spcBef>
                <a:spcPts val="0"/>
              </a:spcBef>
              <a:buNone/>
              <a:defRPr sz="1000" b="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21"/>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E9FA3">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9" name="Google Shape;89;p2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90" name="Google Shape;90;p21"/>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91" name="Google Shape;91;p21"/>
          <p:cNvCxnSpPr/>
          <p:nvPr/>
        </p:nvCxnSpPr>
        <p:spPr>
          <a:xfrm>
            <a:off x="-9237" y="5787738"/>
            <a:ext cx="3405509" cy="1084383"/>
          </a:xfrm>
          <a:prstGeom prst="straightConnector1">
            <a:avLst/>
          </a:prstGeom>
          <a:noFill/>
          <a:ln w="12050" cap="flat" cmpd="sng">
            <a:solidFill>
              <a:srgbClr val="939599"/>
            </a:solidFill>
            <a:prstDash val="solid"/>
            <a:miter lim="800000"/>
            <a:headEnd type="none" w="sm" len="sm"/>
            <a:tailEnd type="none" w="sm" len="sm"/>
          </a:ln>
        </p:spPr>
      </p:cxnSp>
      <p:sp>
        <p:nvSpPr>
          <p:cNvPr id="92" name="Google Shape;92;p21"/>
          <p:cNvSpPr/>
          <p:nvPr/>
        </p:nvSpPr>
        <p:spPr>
          <a:xfrm>
            <a:off x="8664112" y="4988440"/>
            <a:ext cx="182880" cy="228600"/>
          </a:xfrm>
          <a:prstGeom prst="chevron">
            <a:avLst>
              <a:gd name="adj" fmla="val 50000"/>
            </a:avLst>
          </a:prstGeom>
          <a:gradFill>
            <a:gsLst>
              <a:gs pos="0">
                <a:srgbClr val="0C1C30"/>
              </a:gs>
              <a:gs pos="72000">
                <a:srgbClr val="585E68"/>
              </a:gs>
              <a:gs pos="100000">
                <a:srgbClr val="84878D"/>
              </a:gs>
            </a:gsLst>
            <a:lin ang="16200000" scaled="0"/>
          </a:gradFill>
          <a:ln w="9525" cap="rnd" cmpd="sng">
            <a:solidFill>
              <a:srgbClr val="0F1B2A"/>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93" name="Google Shape;93;p21"/>
          <p:cNvSpPr/>
          <p:nvPr/>
        </p:nvSpPr>
        <p:spPr>
          <a:xfrm>
            <a:off x="8477696" y="4988440"/>
            <a:ext cx="182880" cy="228600"/>
          </a:xfrm>
          <a:prstGeom prst="chevron">
            <a:avLst>
              <a:gd name="adj" fmla="val 50000"/>
            </a:avLst>
          </a:prstGeom>
          <a:gradFill>
            <a:gsLst>
              <a:gs pos="0">
                <a:srgbClr val="0C1C30"/>
              </a:gs>
              <a:gs pos="72000">
                <a:srgbClr val="585E68"/>
              </a:gs>
              <a:gs pos="100000">
                <a:srgbClr val="84878D"/>
              </a:gs>
            </a:gsLst>
            <a:lin ang="16200000" scaled="0"/>
          </a:gradFill>
          <a:ln w="9525" cap="rnd" cmpd="sng">
            <a:solidFill>
              <a:srgbClr val="0F1B2A"/>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2"/>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7" name="Google Shape;97;p2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103" name="Google Shape;103;p2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3" name="Google Shape;33;p1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311700" y="1638233"/>
            <a:ext cx="8520600" cy="4453600"/>
          </a:xfrm>
          <a:prstGeom prst="rect">
            <a:avLst/>
          </a:prstGeom>
          <a:noFill/>
          <a:ln>
            <a:noFill/>
          </a:ln>
        </p:spPr>
        <p:txBody>
          <a:bodyPr spcFirstLastPara="1" wrap="square" lIns="91425" tIns="91425" rIns="91425" bIns="91425" anchor="t" anchorCtr="0">
            <a:normAutofit/>
          </a:bodyPr>
          <a:lstStyle>
            <a:lvl1pPr marL="457200" lvl="0" indent="-345186" algn="l">
              <a:spcBef>
                <a:spcPts val="0"/>
              </a:spcBef>
              <a:spcAft>
                <a:spcPts val="0"/>
              </a:spcAft>
              <a:buSzPts val="1836"/>
              <a:buChar char="🞂"/>
              <a:defRPr/>
            </a:lvl1pPr>
            <a:lvl2pPr marL="914400" lvl="1" indent="-374650" algn="l">
              <a:spcBef>
                <a:spcPts val="0"/>
              </a:spcBef>
              <a:spcAft>
                <a:spcPts val="0"/>
              </a:spcAft>
              <a:buSzPts val="2300"/>
              <a:buChar char="◦"/>
              <a:defRPr/>
            </a:lvl2pPr>
            <a:lvl3pPr marL="1371600" lvl="2" indent="-361950" algn="l">
              <a:spcBef>
                <a:spcPts val="0"/>
              </a:spcBef>
              <a:spcAft>
                <a:spcPts val="0"/>
              </a:spcAft>
              <a:buSzPts val="2100"/>
              <a:buChar char="●"/>
              <a:defRPr/>
            </a:lvl3pPr>
            <a:lvl4pPr marL="1828800" lvl="3" indent="-349250" algn="l">
              <a:spcBef>
                <a:spcPts val="0"/>
              </a:spcBef>
              <a:spcAft>
                <a:spcPts val="0"/>
              </a:spcAft>
              <a:buSzPts val="1900"/>
              <a:buChar char="●"/>
              <a:defRPr/>
            </a:lvl4pPr>
            <a:lvl5pPr marL="2286000" lvl="4" indent="-342900" algn="l">
              <a:spcBef>
                <a:spcPts val="0"/>
              </a:spcBef>
              <a:spcAft>
                <a:spcPts val="0"/>
              </a:spcAft>
              <a:buSzPts val="1800"/>
              <a:buChar char="●"/>
              <a:defRPr/>
            </a:lvl5pPr>
            <a:lvl6pPr marL="2743200" lvl="5" indent="-342900" algn="l">
              <a:spcBef>
                <a:spcPts val="0"/>
              </a:spcBef>
              <a:spcAft>
                <a:spcPts val="0"/>
              </a:spcAft>
              <a:buSzPts val="1800"/>
              <a:buChar char="■"/>
              <a:defRPr/>
            </a:lvl6pPr>
            <a:lvl7pPr marL="3200400" lvl="6" indent="-330200" algn="l">
              <a:spcBef>
                <a:spcPts val="0"/>
              </a:spcBef>
              <a:spcAft>
                <a:spcPts val="0"/>
              </a:spcAft>
              <a:buSzPts val="1600"/>
              <a:buChar char="■"/>
              <a:defRPr/>
            </a:lvl7pPr>
            <a:lvl8pPr marL="3657600" lvl="7" indent="-330200" algn="l">
              <a:spcBef>
                <a:spcPts val="0"/>
              </a:spcBef>
              <a:spcAft>
                <a:spcPts val="0"/>
              </a:spcAft>
              <a:buSzPts val="1600"/>
              <a:buChar char="■"/>
              <a:defRPr/>
            </a:lvl8pPr>
            <a:lvl9pPr marL="4114800" lvl="8" indent="-330200" algn="l">
              <a:spcBef>
                <a:spcPts val="0"/>
              </a:spcBef>
              <a:spcAft>
                <a:spcPts val="0"/>
              </a:spcAft>
              <a:buSzPts val="1600"/>
              <a:buChar char="■"/>
              <a:defRPr/>
            </a:lvl9pPr>
          </a:lstStyle>
          <a:p>
            <a:endParaRPr/>
          </a:p>
        </p:txBody>
      </p:sp>
      <p:sp>
        <p:nvSpPr>
          <p:cNvPr id="40" name="Google Shape;40;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5"/>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4"/>
              </a:spcBef>
              <a:spcAft>
                <a:spcPts val="0"/>
              </a:spcAft>
              <a:buSzPts val="1800"/>
              <a:buNone/>
              <a:defRPr sz="1800">
                <a:solidFill>
                  <a:srgbClr val="888A9C"/>
                </a:solidFill>
              </a:defRPr>
            </a:lvl2pPr>
            <a:lvl3pPr marL="1371600" lvl="2" indent="-228600" algn="l">
              <a:spcBef>
                <a:spcPts val="350"/>
              </a:spcBef>
              <a:spcAft>
                <a:spcPts val="0"/>
              </a:spcAft>
              <a:buSzPts val="1600"/>
              <a:buNone/>
              <a:defRPr sz="1600">
                <a:solidFill>
                  <a:srgbClr val="888A9C"/>
                </a:solidFill>
              </a:defRPr>
            </a:lvl3pPr>
            <a:lvl4pPr marL="1828800" lvl="3" indent="-228600" algn="l">
              <a:spcBef>
                <a:spcPts val="350"/>
              </a:spcBef>
              <a:spcAft>
                <a:spcPts val="0"/>
              </a:spcAft>
              <a:buSzPts val="1400"/>
              <a:buNone/>
              <a:defRPr sz="1400">
                <a:solidFill>
                  <a:srgbClr val="888A9C"/>
                </a:solidFill>
              </a:defRPr>
            </a:lvl4pPr>
            <a:lvl5pPr marL="2286000" lvl="4" indent="-228600" algn="l">
              <a:spcBef>
                <a:spcPts val="350"/>
              </a:spcBef>
              <a:spcAft>
                <a:spcPts val="0"/>
              </a:spcAft>
              <a:buSzPts val="1400"/>
              <a:buNone/>
              <a:defRPr sz="1400">
                <a:solidFill>
                  <a:srgbClr val="888A9C"/>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4" name="Google Shape;44;p1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5"/>
          <p:cNvSpPr/>
          <p:nvPr/>
        </p:nvSpPr>
        <p:spPr>
          <a:xfrm>
            <a:off x="3636680" y="3005472"/>
            <a:ext cx="182880" cy="228600"/>
          </a:xfrm>
          <a:prstGeom prst="chevron">
            <a:avLst>
              <a:gd name="adj" fmla="val 50000"/>
            </a:avLst>
          </a:prstGeom>
          <a:gradFill>
            <a:gsLst>
              <a:gs pos="0">
                <a:srgbClr val="0C1C30"/>
              </a:gs>
              <a:gs pos="72000">
                <a:srgbClr val="585E68"/>
              </a:gs>
              <a:gs pos="100000">
                <a:srgbClr val="84878D"/>
              </a:gs>
            </a:gsLst>
            <a:lin ang="16200000" scaled="0"/>
          </a:gradFill>
          <a:ln w="9525" cap="rnd" cmpd="sng">
            <a:solidFill>
              <a:srgbClr val="0F1B2A"/>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8" name="Google Shape;48;p15"/>
          <p:cNvSpPr/>
          <p:nvPr/>
        </p:nvSpPr>
        <p:spPr>
          <a:xfrm>
            <a:off x="3450264" y="3005472"/>
            <a:ext cx="182880" cy="228600"/>
          </a:xfrm>
          <a:prstGeom prst="chevron">
            <a:avLst>
              <a:gd name="adj" fmla="val 50000"/>
            </a:avLst>
          </a:prstGeom>
          <a:gradFill>
            <a:gsLst>
              <a:gs pos="0">
                <a:srgbClr val="0C1C30"/>
              </a:gs>
              <a:gs pos="72000">
                <a:srgbClr val="585E68"/>
              </a:gs>
              <a:gs pos="100000">
                <a:srgbClr val="84878D"/>
              </a:gs>
            </a:gsLst>
            <a:lin ang="16200000" scaled="0"/>
          </a:gradFill>
          <a:ln w="9525" cap="rnd" cmpd="sng">
            <a:solidFill>
              <a:srgbClr val="0F1B2A"/>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6"/>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1" name="Google Shape;51;p16"/>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2" name="Google Shape;52;p1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9" name="Google Shape;59;p17"/>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0" name="Google Shape;60;p17"/>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40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1" name="Google Shape;61;p17"/>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2" name="Google Shape;62;p1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1088"/>
              <a:buNone/>
              <a:defRPr sz="1600"/>
            </a:lvl1pPr>
            <a:lvl2pPr marL="914400" lvl="1" indent="-228600" algn="l">
              <a:spcBef>
                <a:spcPts val="324"/>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7" name="Google Shape;77;p20"/>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rmAutofit/>
          </a:bodyPr>
          <a:lstStyle>
            <a:lvl1pPr marL="457200" lvl="0" indent="-366776" algn="l">
              <a:spcBef>
                <a:spcPts val="400"/>
              </a:spcBef>
              <a:spcAft>
                <a:spcPts val="0"/>
              </a:spcAft>
              <a:buSzPts val="2176"/>
              <a:buChar char="🞂"/>
              <a:defRPr sz="3200"/>
            </a:lvl1pPr>
            <a:lvl2pPr marL="914400" lvl="1" indent="-406400" algn="l">
              <a:spcBef>
                <a:spcPts val="324"/>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8" name="Google Shape;78;p2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Shape 9"/>
        <p:cNvGrpSpPr/>
        <p:nvPr/>
      </p:nvGrpSpPr>
      <p:grpSpPr>
        <a:xfrm>
          <a:off x="0" y="0"/>
          <a:ext cx="0" cy="0"/>
          <a:chOff x="0" y="0"/>
          <a:chExt cx="0" cy="0"/>
        </a:xfrm>
      </p:grpSpPr>
      <p:sp>
        <p:nvSpPr>
          <p:cNvPr id="10" name="Google Shape;10;p1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9E9FA3">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1" name="Google Shape;11;p1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2" name="Google Shape;12;p11"/>
          <p:cNvSpPr/>
          <p:nvPr/>
        </p:nvSpPr>
        <p:spPr>
          <a:xfrm>
            <a:off x="-6042" y="5791253"/>
            <a:ext cx="3402314" cy="1080868"/>
          </a:xfrm>
          <a:prstGeom prst="rtTriangle">
            <a:avLst/>
          </a:prstGeom>
          <a:blipFill rotWithShape="1">
            <a:blip r:embed="rId14">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13" name="Google Shape;13;p11"/>
          <p:cNvCxnSpPr/>
          <p:nvPr/>
        </p:nvCxnSpPr>
        <p:spPr>
          <a:xfrm>
            <a:off x="-9237" y="5787738"/>
            <a:ext cx="3405509" cy="1084383"/>
          </a:xfrm>
          <a:prstGeom prst="straightConnector1">
            <a:avLst/>
          </a:prstGeom>
          <a:noFill/>
          <a:ln w="12050" cap="flat" cmpd="sng">
            <a:solidFill>
              <a:srgbClr val="939599"/>
            </a:solidFill>
            <a:prstDash val="solid"/>
            <a:miter lim="800000"/>
            <a:headEnd type="none" w="sm" len="sm"/>
            <a:tailEnd type="none" w="sm" len="sm"/>
          </a:ln>
        </p:spPr>
      </p:cxnSp>
      <p:sp>
        <p:nvSpPr>
          <p:cNvPr id="14" name="Google Shape;1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7" name="Google Shape;17;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8" name="Google Shape;18;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Lucida Sans"/>
                <a:ea typeface="Lucida Sans"/>
                <a:cs typeface="Lucida Sans"/>
                <a:sym typeface="Lucida Sans"/>
              </a:defRPr>
            </a:lvl1pPr>
            <a:lvl2pPr marL="0" marR="0" lvl="1" indent="0" algn="r" rtl="0">
              <a:spcBef>
                <a:spcPts val="0"/>
              </a:spcBef>
              <a:buNone/>
              <a:defRPr sz="1000" b="0" u="none">
                <a:solidFill>
                  <a:schemeClr val="dk1"/>
                </a:solidFill>
                <a:latin typeface="Lucida Sans"/>
                <a:ea typeface="Lucida Sans"/>
                <a:cs typeface="Lucida Sans"/>
                <a:sym typeface="Lucida Sans"/>
              </a:defRPr>
            </a:lvl2pPr>
            <a:lvl3pPr marL="0" marR="0" lvl="2" indent="0" algn="r" rtl="0">
              <a:spcBef>
                <a:spcPts val="0"/>
              </a:spcBef>
              <a:buNone/>
              <a:defRPr sz="1000" b="0" u="none">
                <a:solidFill>
                  <a:schemeClr val="dk1"/>
                </a:solidFill>
                <a:latin typeface="Lucida Sans"/>
                <a:ea typeface="Lucida Sans"/>
                <a:cs typeface="Lucida Sans"/>
                <a:sym typeface="Lucida Sans"/>
              </a:defRPr>
            </a:lvl3pPr>
            <a:lvl4pPr marL="0" marR="0" lvl="3" indent="0" algn="r" rtl="0">
              <a:spcBef>
                <a:spcPts val="0"/>
              </a:spcBef>
              <a:buNone/>
              <a:defRPr sz="1000" b="0" u="none">
                <a:solidFill>
                  <a:schemeClr val="dk1"/>
                </a:solidFill>
                <a:latin typeface="Lucida Sans"/>
                <a:ea typeface="Lucida Sans"/>
                <a:cs typeface="Lucida Sans"/>
                <a:sym typeface="Lucida Sans"/>
              </a:defRPr>
            </a:lvl4pPr>
            <a:lvl5pPr marL="0" marR="0" lvl="4" indent="0" algn="r" rtl="0">
              <a:spcBef>
                <a:spcPts val="0"/>
              </a:spcBef>
              <a:buNone/>
              <a:defRPr sz="1000" b="0" u="none">
                <a:solidFill>
                  <a:schemeClr val="dk1"/>
                </a:solidFill>
                <a:latin typeface="Lucida Sans"/>
                <a:ea typeface="Lucida Sans"/>
                <a:cs typeface="Lucida Sans"/>
                <a:sym typeface="Lucida Sans"/>
              </a:defRPr>
            </a:lvl5pPr>
            <a:lvl6pPr marL="0" marR="0" lvl="5" indent="0" algn="r" rtl="0">
              <a:spcBef>
                <a:spcPts val="0"/>
              </a:spcBef>
              <a:buNone/>
              <a:defRPr sz="1000" b="0" u="none">
                <a:solidFill>
                  <a:schemeClr val="dk1"/>
                </a:solidFill>
                <a:latin typeface="Lucida Sans"/>
                <a:ea typeface="Lucida Sans"/>
                <a:cs typeface="Lucida Sans"/>
                <a:sym typeface="Lucida Sans"/>
              </a:defRPr>
            </a:lvl6pPr>
            <a:lvl7pPr marL="0" marR="0" lvl="6" indent="0" algn="r" rtl="0">
              <a:spcBef>
                <a:spcPts val="0"/>
              </a:spcBef>
              <a:buNone/>
              <a:defRPr sz="1000" b="0" u="none">
                <a:solidFill>
                  <a:schemeClr val="dk1"/>
                </a:solidFill>
                <a:latin typeface="Lucida Sans"/>
                <a:ea typeface="Lucida Sans"/>
                <a:cs typeface="Lucida Sans"/>
                <a:sym typeface="Lucida Sans"/>
              </a:defRPr>
            </a:lvl7pPr>
            <a:lvl8pPr marL="0" marR="0" lvl="7" indent="0" algn="r" rtl="0">
              <a:spcBef>
                <a:spcPts val="0"/>
              </a:spcBef>
              <a:buNone/>
              <a:defRPr sz="1000" b="0" u="none">
                <a:solidFill>
                  <a:schemeClr val="dk1"/>
                </a:solidFill>
                <a:latin typeface="Lucida Sans"/>
                <a:ea typeface="Lucida Sans"/>
                <a:cs typeface="Lucida Sans"/>
                <a:sym typeface="Lucida Sans"/>
              </a:defRPr>
            </a:lvl8pPr>
            <a:lvl9pPr marL="0" marR="0" lvl="8" indent="0" algn="r" rtl="0">
              <a:spcBef>
                <a:spcPts val="0"/>
              </a:spcBef>
              <a:buNone/>
              <a:defRPr sz="1000" b="0" u="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felker@escwr.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dburke@escwr.org" TargetMode="External"/><Relationship Id="rId4" Type="http://schemas.openxmlformats.org/officeDocument/2006/relationships/hyperlink" Target="mailto:gslemons@escwr.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ME IN: We're celebrating teachers during Teacher Appreci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4952"/>
            <a:ext cx="9144000" cy="514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5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body" idx="1"/>
          </p:nvPr>
        </p:nvSpPr>
        <p:spPr>
          <a:xfrm>
            <a:off x="381000" y="914400"/>
            <a:ext cx="8229600" cy="53340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224"/>
              <a:buNone/>
            </a:pPr>
            <a:r>
              <a:rPr lang="en-US" sz="1800" b="1"/>
              <a:t>Assurances and Cost Effectiveness : Provide member districts</a:t>
            </a:r>
            <a:endParaRPr/>
          </a:p>
          <a:p>
            <a:pPr marL="365760" lvl="0" indent="-256032" algn="l" rtl="0">
              <a:spcBef>
                <a:spcPts val="0"/>
              </a:spcBef>
              <a:spcAft>
                <a:spcPts val="0"/>
              </a:spcAft>
              <a:buSzPts val="1224"/>
              <a:buNone/>
            </a:pPr>
            <a:r>
              <a:rPr lang="en-US" sz="1800" b="1"/>
              <a:t>reasonable assurance by providing quality programs and services </a:t>
            </a:r>
            <a:endParaRPr sz="1800" b="1"/>
          </a:p>
          <a:p>
            <a:pPr marL="365760" lvl="0" indent="-256032" algn="l" rtl="0">
              <a:spcBef>
                <a:spcPts val="0"/>
              </a:spcBef>
              <a:spcAft>
                <a:spcPts val="0"/>
              </a:spcAft>
              <a:buSzPts val="1224"/>
              <a:buNone/>
            </a:pPr>
            <a:r>
              <a:rPr lang="en-US" sz="1800" b="1"/>
              <a:t>supporting student needs in a cost effect manner. </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Continually seek feedback from member districts related to billing, service models and  program structures to better serve student and district needs. </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Engage the management board in the creation or restructuring of new or existing programs that support the needs of students and staff.</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Market the ESC of the Western Reserve as a premier service organization thus enhancing the number of affiliated districts.</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139446" algn="l" rtl="0">
              <a:spcBef>
                <a:spcPts val="400"/>
              </a:spcBef>
              <a:spcAft>
                <a:spcPts val="0"/>
              </a:spcAft>
              <a:buSzPts val="1836"/>
              <a:buNone/>
            </a:pPr>
            <a:endParaRPr/>
          </a:p>
        </p:txBody>
      </p:sp>
      <p:sp>
        <p:nvSpPr>
          <p:cNvPr id="158" name="Google Shape;158;p9"/>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Lucida Sans"/>
              <a:buNone/>
            </a:pPr>
            <a:r>
              <a:rPr lang="en-US" sz="2880">
                <a:solidFill>
                  <a:schemeClr val="dk1"/>
                </a:solidFill>
              </a:rPr>
              <a:t>GOAL #3 (Continued)</a:t>
            </a:r>
            <a:endParaRPr sz="288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body" idx="1"/>
          </p:nvPr>
        </p:nvSpPr>
        <p:spPr>
          <a:xfrm>
            <a:off x="311700" y="457200"/>
            <a:ext cx="8520600" cy="5634633"/>
          </a:xfrm>
          <a:prstGeom prst="rect">
            <a:avLst/>
          </a:prstGeom>
          <a:noFill/>
          <a:ln>
            <a:noFill/>
          </a:ln>
        </p:spPr>
        <p:txBody>
          <a:bodyPr spcFirstLastPara="1" wrap="square" lIns="91425" tIns="91425" rIns="91425" bIns="91425" anchor="t" anchorCtr="0">
            <a:normAutofit/>
          </a:bodyPr>
          <a:lstStyle/>
          <a:p>
            <a:pPr marL="365760" lvl="0" indent="-256032" algn="l" rtl="0">
              <a:spcBef>
                <a:spcPts val="0"/>
              </a:spcBef>
              <a:spcAft>
                <a:spcPts val="0"/>
              </a:spcAft>
              <a:buSzPts val="1904"/>
              <a:buNone/>
            </a:pPr>
            <a:endParaRPr sz="2800"/>
          </a:p>
          <a:p>
            <a:pPr marL="365760" lvl="0" indent="-256032" algn="l" rtl="0">
              <a:spcBef>
                <a:spcPts val="0"/>
              </a:spcBef>
              <a:spcAft>
                <a:spcPts val="0"/>
              </a:spcAft>
              <a:buSzPts val="1904"/>
              <a:buNone/>
            </a:pPr>
            <a:r>
              <a:rPr lang="en-US" sz="2800"/>
              <a:t>Jennifer Felker, Superintendent </a:t>
            </a:r>
            <a:endParaRPr/>
          </a:p>
          <a:p>
            <a:pPr marL="365760" lvl="0" indent="-256032" algn="l" rtl="0">
              <a:spcBef>
                <a:spcPts val="0"/>
              </a:spcBef>
              <a:spcAft>
                <a:spcPts val="0"/>
              </a:spcAft>
              <a:buSzPts val="1904"/>
              <a:buNone/>
            </a:pPr>
            <a:r>
              <a:rPr lang="en-US" sz="2800" u="sng">
                <a:solidFill>
                  <a:schemeClr val="hlink"/>
                </a:solidFill>
                <a:hlinkClick r:id="rId3"/>
              </a:rPr>
              <a:t>jfelker@escwr.org</a:t>
            </a:r>
            <a:r>
              <a:rPr lang="en-US" sz="2800"/>
              <a:t>  </a:t>
            </a:r>
            <a:endParaRPr/>
          </a:p>
          <a:p>
            <a:pPr marL="365760" lvl="0" indent="-256032" algn="l" rtl="0">
              <a:spcBef>
                <a:spcPts val="0"/>
              </a:spcBef>
              <a:spcAft>
                <a:spcPts val="0"/>
              </a:spcAft>
              <a:buSzPts val="1360"/>
              <a:buNone/>
            </a:pPr>
            <a:endParaRPr sz="2000"/>
          </a:p>
          <a:p>
            <a:pPr marL="365760" lvl="0" indent="-256032" algn="l" rtl="0">
              <a:spcBef>
                <a:spcPts val="0"/>
              </a:spcBef>
              <a:spcAft>
                <a:spcPts val="0"/>
              </a:spcAft>
              <a:buSzPts val="1360"/>
              <a:buNone/>
            </a:pPr>
            <a:endParaRPr sz="2000"/>
          </a:p>
          <a:p>
            <a:pPr marL="365760" lvl="0" indent="-256032" algn="l" rtl="0">
              <a:spcBef>
                <a:spcPts val="0"/>
              </a:spcBef>
              <a:spcAft>
                <a:spcPts val="0"/>
              </a:spcAft>
              <a:buSzPts val="1904"/>
              <a:buNone/>
            </a:pPr>
            <a:r>
              <a:rPr lang="en-US" sz="2800"/>
              <a:t>Greg Slemons, Treasurer/CFO</a:t>
            </a:r>
            <a:endParaRPr/>
          </a:p>
          <a:p>
            <a:pPr marL="365760" lvl="0" indent="-256032" algn="l" rtl="0">
              <a:spcBef>
                <a:spcPts val="0"/>
              </a:spcBef>
              <a:spcAft>
                <a:spcPts val="0"/>
              </a:spcAft>
              <a:buSzPts val="1904"/>
              <a:buNone/>
            </a:pPr>
            <a:r>
              <a:rPr lang="en-US" sz="2800" u="sng">
                <a:solidFill>
                  <a:schemeClr val="hlink"/>
                </a:solidFill>
                <a:hlinkClick r:id="rId4"/>
              </a:rPr>
              <a:t>gslemons@escwr.org</a:t>
            </a:r>
            <a:r>
              <a:rPr lang="en-US" sz="2800"/>
              <a:t> </a:t>
            </a:r>
            <a:endParaRPr/>
          </a:p>
          <a:p>
            <a:pPr marL="365760" lvl="0" indent="-256032" algn="l" rtl="0">
              <a:spcBef>
                <a:spcPts val="0"/>
              </a:spcBef>
              <a:spcAft>
                <a:spcPts val="0"/>
              </a:spcAft>
              <a:buSzPts val="1360"/>
              <a:buNone/>
            </a:pPr>
            <a:endParaRPr sz="2000"/>
          </a:p>
          <a:p>
            <a:pPr marL="365760" lvl="0" indent="-256032" algn="l" rtl="0">
              <a:spcBef>
                <a:spcPts val="0"/>
              </a:spcBef>
              <a:spcAft>
                <a:spcPts val="0"/>
              </a:spcAft>
              <a:buSzPts val="1360"/>
              <a:buNone/>
            </a:pPr>
            <a:endParaRPr sz="2000"/>
          </a:p>
          <a:p>
            <a:pPr marL="365760" lvl="0" indent="-256032" algn="l" rtl="0">
              <a:spcBef>
                <a:spcPts val="0"/>
              </a:spcBef>
              <a:spcAft>
                <a:spcPts val="0"/>
              </a:spcAft>
              <a:buSzPts val="1904"/>
              <a:buNone/>
            </a:pPr>
            <a:r>
              <a:rPr lang="en-US" sz="2800"/>
              <a:t>Debra Burke, Director of HR and Operations</a:t>
            </a:r>
            <a:endParaRPr/>
          </a:p>
          <a:p>
            <a:pPr marL="365760" lvl="0" indent="-256032" algn="l" rtl="0">
              <a:spcBef>
                <a:spcPts val="0"/>
              </a:spcBef>
              <a:spcAft>
                <a:spcPts val="0"/>
              </a:spcAft>
              <a:buSzPts val="1904"/>
              <a:buNone/>
            </a:pPr>
            <a:r>
              <a:rPr lang="en-US" sz="2800" u="sng">
                <a:solidFill>
                  <a:srgbClr val="000099"/>
                </a:solidFill>
                <a:hlinkClick r:id="rId5"/>
              </a:rPr>
              <a:t>dburke@escwr.org</a:t>
            </a:r>
            <a:r>
              <a:rPr lang="en-US" sz="2800">
                <a:solidFill>
                  <a:srgbClr val="000099"/>
                </a:solidFill>
              </a:rPr>
              <a:t> </a:t>
            </a:r>
            <a:endParaRPr/>
          </a:p>
          <a:p>
            <a:pPr marL="365760" lvl="0" indent="-256032" algn="l" rtl="0">
              <a:spcBef>
                <a:spcPts val="0"/>
              </a:spcBef>
              <a:spcAft>
                <a:spcPts val="0"/>
              </a:spcAft>
              <a:buSzPts val="1360"/>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79724"/>
            <a:ext cx="31527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568" y="2556736"/>
            <a:ext cx="1712335" cy="1295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1683530" y="1704975"/>
            <a:ext cx="64419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74175"/>
                </a:solidFill>
                <a:effectLst/>
                <a:latin typeface="Arial" panose="020B0604020202020204" pitchFamily="34" charset="0"/>
                <a:ea typeface="Georgia" panose="02040502050405020303" pitchFamily="18" charset="0"/>
                <a:cs typeface="Georgia" panose="02040502050405020303" pitchFamily="18" charset="0"/>
              </a:rPr>
              <a:t>JOIN US AS WE PREPARE FOR THE</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74175"/>
                </a:solidFill>
                <a:effectLst/>
                <a:latin typeface="Arial" panose="020B0604020202020204" pitchFamily="34" charset="0"/>
                <a:ea typeface="Georgia" panose="02040502050405020303" pitchFamily="18" charset="0"/>
                <a:cs typeface="Georgia" panose="02040502050405020303" pitchFamily="18" charset="0"/>
              </a:rPr>
              <a:t>2020-2021 School Year</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966747" y="3978519"/>
            <a:ext cx="545929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rPr>
              <a:t>Educational </a:t>
            </a:r>
            <a:r>
              <a:rPr kumimoji="0" lang="en-US" altLang="en-US" sz="1800" b="0" i="0" u="none" strike="noStrike" cap="none" normalizeH="0" baseline="0" dirty="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rPr>
              <a:t>Service Center of the Western Reserve </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rPr>
              <a:t>OPENING DAY STAFF MEETING</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rPr>
              <a:t>TBD Virtual Opening or In Person</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rPr>
              <a:t>**Mandatory for Program-Based Staff**</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tx1"/>
                </a:solidFill>
                <a:effectLst/>
                <a:latin typeface="Arial" panose="020B0604020202020204" pitchFamily="34" charset="0"/>
                <a:ea typeface="Georgia" panose="02040502050405020303" pitchFamily="18" charset="0"/>
                <a:cs typeface="Georgia" panose="02040502050405020303" pitchFamily="18" charset="0"/>
              </a:rPr>
              <a:t>WEDNESDAY, AUGUST 5th, 2020</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52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G:\Shared drives\Administrative Assistants Team\Logos\ESCWR Logos\2 color clear background.png"/>
          <p:cNvPicPr preferRelativeResize="0"/>
          <p:nvPr/>
        </p:nvPicPr>
        <p:blipFill rotWithShape="1">
          <a:blip r:embed="rId3">
            <a:alphaModFix/>
          </a:blip>
          <a:srcRect/>
          <a:stretch/>
        </p:blipFill>
        <p:spPr>
          <a:xfrm>
            <a:off x="1447800" y="228600"/>
            <a:ext cx="5842735" cy="274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139446" algn="l" rtl="0">
              <a:spcBef>
                <a:spcPts val="0"/>
              </a:spcBef>
              <a:spcAft>
                <a:spcPts val="0"/>
              </a:spcAft>
              <a:buSzPts val="1836"/>
              <a:buNone/>
            </a:pPr>
            <a:endParaRPr/>
          </a:p>
          <a:p>
            <a:pPr marL="365760" lvl="0" indent="-256032" algn="l" rtl="0">
              <a:spcBef>
                <a:spcPts val="400"/>
              </a:spcBef>
              <a:spcAft>
                <a:spcPts val="0"/>
              </a:spcAft>
              <a:buSzPts val="1836"/>
              <a:buChar char="🞂"/>
            </a:pPr>
            <a:r>
              <a:rPr lang="en-US"/>
              <a:t>The Educational Service Center of the Western Reserve is committed to providing innovative programming and quality services to support and  promote student achievement in all aspects of our educational communities within our region and state.</a:t>
            </a:r>
            <a:endParaRPr/>
          </a:p>
        </p:txBody>
      </p:sp>
      <p:sp>
        <p:nvSpPr>
          <p:cNvPr id="116" name="Google Shape;1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100"/>
              <a:buFont typeface="Lucida Sans"/>
              <a:buNone/>
            </a:pPr>
            <a:r>
              <a:rPr lang="en-US"/>
              <a:t>MISSION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139446" algn="l" rtl="0">
              <a:spcBef>
                <a:spcPts val="0"/>
              </a:spcBef>
              <a:spcAft>
                <a:spcPts val="0"/>
              </a:spcAft>
              <a:buSzPts val="1836"/>
              <a:buNone/>
            </a:pPr>
            <a:endParaRPr/>
          </a:p>
          <a:p>
            <a:pPr marL="365760" lvl="0" indent="-256032" algn="l" rtl="0">
              <a:spcBef>
                <a:spcPts val="400"/>
              </a:spcBef>
              <a:spcAft>
                <a:spcPts val="0"/>
              </a:spcAft>
              <a:buSzPts val="1836"/>
              <a:buChar char="🞂"/>
            </a:pPr>
            <a:r>
              <a:rPr lang="en-US"/>
              <a:t>The Educational Service Center of the Western Reserve will be recognized as a premier educational service center that provides personalized services to inspire and support student growth and staff development to educational communities in our region and across Ohio.</a:t>
            </a:r>
            <a:endParaRPr/>
          </a:p>
          <a:p>
            <a:pPr marL="365760" lvl="0" indent="-139446" algn="l" rtl="0">
              <a:spcBef>
                <a:spcPts val="400"/>
              </a:spcBef>
              <a:spcAft>
                <a:spcPts val="0"/>
              </a:spcAft>
              <a:buSzPts val="1836"/>
              <a:buNone/>
            </a:pPr>
            <a:endParaRPr/>
          </a:p>
        </p:txBody>
      </p:sp>
      <p:sp>
        <p:nvSpPr>
          <p:cNvPr id="122" name="Google Shape;1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100"/>
              <a:buFont typeface="Lucida Sans"/>
              <a:buNone/>
            </a:pPr>
            <a:r>
              <a:rPr lang="en-US"/>
              <a:t>VISION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body" idx="1"/>
          </p:nvPr>
        </p:nvSpPr>
        <p:spPr>
          <a:xfrm>
            <a:off x="381000" y="762000"/>
            <a:ext cx="8229600" cy="47244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132"/>
              <a:buNone/>
            </a:pPr>
            <a:r>
              <a:rPr lang="en-US" sz="1665" b="1"/>
              <a:t>Quality Services and Programming: Develop and continue supporting high-quality services and programs for student growth and achievement.</a:t>
            </a:r>
            <a:endParaRPr/>
          </a:p>
          <a:p>
            <a:pPr marL="365760" lvl="0" indent="-256032" algn="l" rtl="0">
              <a:spcBef>
                <a:spcPts val="400"/>
              </a:spcBef>
              <a:spcAft>
                <a:spcPts val="0"/>
              </a:spcAft>
              <a:buSzPts val="1132"/>
              <a:buNone/>
            </a:pPr>
            <a:endParaRPr sz="1665"/>
          </a:p>
          <a:p>
            <a:pPr marL="365760" lvl="0" indent="-256032" algn="l" rtl="0">
              <a:spcBef>
                <a:spcPts val="400"/>
              </a:spcBef>
              <a:spcAft>
                <a:spcPts val="0"/>
              </a:spcAft>
              <a:buSzPts val="1132"/>
              <a:buNone/>
            </a:pPr>
            <a:r>
              <a:rPr lang="en-US" sz="1665"/>
              <a:t>●Continue strengthening programming, services,   networks, and</a:t>
            </a:r>
            <a:endParaRPr/>
          </a:p>
          <a:p>
            <a:pPr marL="365760" lvl="0" indent="-256032" algn="l" rtl="0">
              <a:spcBef>
                <a:spcPts val="400"/>
              </a:spcBef>
              <a:spcAft>
                <a:spcPts val="0"/>
              </a:spcAft>
              <a:buSzPts val="1132"/>
              <a:buNone/>
            </a:pPr>
            <a:r>
              <a:rPr lang="en-US" sz="1665"/>
              <a:t>   professional development for school districts and partners.</a:t>
            </a:r>
            <a:endParaRPr/>
          </a:p>
          <a:p>
            <a:pPr marL="365760" lvl="0" indent="-256032" algn="l" rtl="0">
              <a:spcBef>
                <a:spcPts val="400"/>
              </a:spcBef>
              <a:spcAft>
                <a:spcPts val="0"/>
              </a:spcAft>
              <a:buSzPts val="1132"/>
              <a:buNone/>
            </a:pPr>
            <a:endParaRPr sz="1665"/>
          </a:p>
          <a:p>
            <a:pPr marL="365760" lvl="0" indent="-256032" algn="l" rtl="0">
              <a:spcBef>
                <a:spcPts val="400"/>
              </a:spcBef>
              <a:spcAft>
                <a:spcPts val="0"/>
              </a:spcAft>
              <a:buSzPts val="1132"/>
              <a:buNone/>
            </a:pPr>
            <a:r>
              <a:rPr lang="en-US" sz="1665"/>
              <a:t>●Develop model consortia programs at reduced cost and increase</a:t>
            </a:r>
            <a:endParaRPr/>
          </a:p>
          <a:p>
            <a:pPr marL="365760" lvl="0" indent="-256032" algn="l" rtl="0">
              <a:spcBef>
                <a:spcPts val="400"/>
              </a:spcBef>
              <a:spcAft>
                <a:spcPts val="0"/>
              </a:spcAft>
              <a:buSzPts val="1132"/>
              <a:buNone/>
            </a:pPr>
            <a:r>
              <a:rPr lang="en-US" sz="1665"/>
              <a:t>   enrollment.</a:t>
            </a:r>
            <a:endParaRPr/>
          </a:p>
          <a:p>
            <a:pPr marL="365760" lvl="0" indent="-256032" algn="l" rtl="0">
              <a:spcBef>
                <a:spcPts val="400"/>
              </a:spcBef>
              <a:spcAft>
                <a:spcPts val="0"/>
              </a:spcAft>
              <a:buSzPts val="1132"/>
              <a:buNone/>
            </a:pPr>
            <a:endParaRPr sz="1665"/>
          </a:p>
          <a:p>
            <a:pPr marL="365760" lvl="0" indent="-256032" algn="l" rtl="0">
              <a:spcBef>
                <a:spcPts val="400"/>
              </a:spcBef>
              <a:spcAft>
                <a:spcPts val="0"/>
              </a:spcAft>
              <a:buSzPts val="1132"/>
              <a:buNone/>
            </a:pPr>
            <a:r>
              <a:rPr lang="en-US" sz="1665"/>
              <a:t>●Partner with the Ohio Department of Education to lead initiatives to</a:t>
            </a:r>
            <a:endParaRPr/>
          </a:p>
          <a:p>
            <a:pPr marL="365760" lvl="0" indent="-256032" algn="l" rtl="0">
              <a:spcBef>
                <a:spcPts val="400"/>
              </a:spcBef>
              <a:spcAft>
                <a:spcPts val="0"/>
              </a:spcAft>
              <a:buSzPts val="1132"/>
              <a:buNone/>
            </a:pPr>
            <a:r>
              <a:rPr lang="en-US" sz="1665"/>
              <a:t>   support our schools and educational community.</a:t>
            </a:r>
            <a:endParaRPr/>
          </a:p>
          <a:p>
            <a:pPr marL="365760" lvl="0" indent="-256032" algn="l" rtl="0">
              <a:spcBef>
                <a:spcPts val="400"/>
              </a:spcBef>
              <a:spcAft>
                <a:spcPts val="0"/>
              </a:spcAft>
              <a:buSzPts val="1132"/>
              <a:buNone/>
            </a:pPr>
            <a:endParaRPr sz="1665"/>
          </a:p>
          <a:p>
            <a:pPr marL="365760" lvl="0" indent="-256032" algn="l" rtl="0">
              <a:spcBef>
                <a:spcPts val="400"/>
              </a:spcBef>
              <a:spcAft>
                <a:spcPts val="0"/>
              </a:spcAft>
              <a:buSzPts val="1132"/>
              <a:buNone/>
            </a:pPr>
            <a:r>
              <a:rPr lang="en-US" sz="1665"/>
              <a:t>●Offer high quality professional development in the areas of curriculum,</a:t>
            </a:r>
            <a:endParaRPr/>
          </a:p>
          <a:p>
            <a:pPr marL="365760" lvl="0" indent="-256032" algn="l" rtl="0">
              <a:spcBef>
                <a:spcPts val="400"/>
              </a:spcBef>
              <a:spcAft>
                <a:spcPts val="0"/>
              </a:spcAft>
              <a:buSzPts val="1132"/>
              <a:buNone/>
            </a:pPr>
            <a:r>
              <a:rPr lang="en-US" sz="1665"/>
              <a:t>   assessment, gifted services, special education, literacy, and data analysis.</a:t>
            </a:r>
            <a:endParaRPr/>
          </a:p>
          <a:p>
            <a:pPr marL="365760" lvl="0" indent="-256032" algn="l" rtl="0">
              <a:spcBef>
                <a:spcPts val="400"/>
              </a:spcBef>
              <a:spcAft>
                <a:spcPts val="0"/>
              </a:spcAft>
              <a:buSzPts val="1132"/>
              <a:buNone/>
            </a:pPr>
            <a:endParaRPr sz="1665"/>
          </a:p>
        </p:txBody>
      </p:sp>
      <p:sp>
        <p:nvSpPr>
          <p:cNvPr id="128" name="Google Shape;128;p4"/>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Lucida Sans"/>
              <a:buNone/>
            </a:pPr>
            <a:r>
              <a:rPr lang="en-US" sz="2880">
                <a:solidFill>
                  <a:schemeClr val="dk1"/>
                </a:solidFill>
              </a:rPr>
              <a:t>GOAL #1</a:t>
            </a:r>
            <a:endParaRPr sz="288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body" idx="1"/>
          </p:nvPr>
        </p:nvSpPr>
        <p:spPr>
          <a:xfrm>
            <a:off x="381000" y="762000"/>
            <a:ext cx="8229600" cy="43434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292"/>
              <a:buNone/>
            </a:pPr>
            <a:endParaRPr sz="1900" b="1"/>
          </a:p>
          <a:p>
            <a:pPr marL="365760" lvl="0" indent="-256032" algn="l" rtl="0">
              <a:spcBef>
                <a:spcPts val="400"/>
              </a:spcBef>
              <a:spcAft>
                <a:spcPts val="0"/>
              </a:spcAft>
              <a:buSzPts val="1292"/>
              <a:buNone/>
            </a:pPr>
            <a:r>
              <a:rPr lang="en-US" sz="1900" b="1"/>
              <a:t>Quality Services and Programming: Develop and continue supporting high-quality services and programs for student growth and achievement.</a:t>
            </a:r>
            <a:endParaRPr/>
          </a:p>
          <a:p>
            <a:pPr marL="365760" lvl="0" indent="-256032" algn="l" rtl="0">
              <a:spcBef>
                <a:spcPts val="400"/>
              </a:spcBef>
              <a:spcAft>
                <a:spcPts val="0"/>
              </a:spcAft>
              <a:buSzPts val="1292"/>
              <a:buNone/>
            </a:pPr>
            <a:endParaRPr sz="1900"/>
          </a:p>
          <a:p>
            <a:pPr marL="365760" lvl="0" indent="-256032" algn="l" rtl="0">
              <a:spcBef>
                <a:spcPts val="400"/>
              </a:spcBef>
              <a:spcAft>
                <a:spcPts val="0"/>
              </a:spcAft>
              <a:buSzPts val="1292"/>
              <a:buNone/>
            </a:pPr>
            <a:r>
              <a:rPr lang="en-US" sz="1900"/>
              <a:t>● Identify and engage well recognized speakers annually to support regional and state initiatives.</a:t>
            </a:r>
            <a:endParaRPr/>
          </a:p>
          <a:p>
            <a:pPr marL="365760" lvl="0" indent="-256032" algn="l" rtl="0">
              <a:spcBef>
                <a:spcPts val="400"/>
              </a:spcBef>
              <a:spcAft>
                <a:spcPts val="0"/>
              </a:spcAft>
              <a:buSzPts val="1292"/>
              <a:buNone/>
            </a:pPr>
            <a:endParaRPr sz="1900"/>
          </a:p>
          <a:p>
            <a:pPr marL="365760" lvl="0" indent="-256032" algn="l" rtl="0">
              <a:spcBef>
                <a:spcPts val="400"/>
              </a:spcBef>
              <a:spcAft>
                <a:spcPts val="0"/>
              </a:spcAft>
              <a:buSzPts val="1292"/>
              <a:buNone/>
            </a:pPr>
            <a:r>
              <a:rPr lang="en-US" sz="1900"/>
              <a:t>● Develop innovative pilots to support academic needs and ODE initiatives (e.g. ODE OTES Prototype, Education Incites).</a:t>
            </a:r>
            <a:endParaRPr/>
          </a:p>
          <a:p>
            <a:pPr marL="365760" lvl="0" indent="-256032" algn="l" rtl="0">
              <a:spcBef>
                <a:spcPts val="400"/>
              </a:spcBef>
              <a:spcAft>
                <a:spcPts val="0"/>
              </a:spcAft>
              <a:buSzPts val="1292"/>
              <a:buNone/>
            </a:pPr>
            <a:endParaRPr sz="1900"/>
          </a:p>
          <a:p>
            <a:pPr marL="365760" lvl="0" indent="-256032" algn="l" rtl="0">
              <a:spcBef>
                <a:spcPts val="400"/>
              </a:spcBef>
              <a:spcAft>
                <a:spcPts val="0"/>
              </a:spcAft>
              <a:buSzPts val="1292"/>
              <a:buNone/>
            </a:pPr>
            <a:r>
              <a:rPr lang="en-US" sz="1900"/>
              <a:t>● Create partnerships and shared services among the Information</a:t>
            </a:r>
            <a:endParaRPr/>
          </a:p>
          <a:p>
            <a:pPr marL="365760" lvl="0" indent="-256032" algn="l" rtl="0">
              <a:spcBef>
                <a:spcPts val="400"/>
              </a:spcBef>
              <a:spcAft>
                <a:spcPts val="0"/>
              </a:spcAft>
              <a:buSzPts val="1292"/>
              <a:buNone/>
            </a:pPr>
            <a:r>
              <a:rPr lang="en-US" sz="1900"/>
              <a:t>	Technology Center, State Support Team Region 4, and ESC.</a:t>
            </a:r>
            <a:endParaRPr/>
          </a:p>
          <a:p>
            <a:pPr marL="365760" lvl="0" indent="-256032" algn="l" rtl="0">
              <a:spcBef>
                <a:spcPts val="400"/>
              </a:spcBef>
              <a:spcAft>
                <a:spcPts val="0"/>
              </a:spcAft>
              <a:buSzPts val="1292"/>
              <a:buNone/>
            </a:pPr>
            <a:endParaRPr sz="1900"/>
          </a:p>
          <a:p>
            <a:pPr marL="365760" lvl="0" indent="-135128" algn="l" rtl="0">
              <a:spcBef>
                <a:spcPts val="400"/>
              </a:spcBef>
              <a:spcAft>
                <a:spcPts val="0"/>
              </a:spcAft>
              <a:buSzPts val="1904"/>
              <a:buNone/>
            </a:pPr>
            <a:endParaRPr sz="2800"/>
          </a:p>
          <a:p>
            <a:pPr marL="365760" lvl="0" indent="-139446" algn="l" rtl="0">
              <a:spcBef>
                <a:spcPts val="400"/>
              </a:spcBef>
              <a:spcAft>
                <a:spcPts val="0"/>
              </a:spcAft>
              <a:buSzPts val="1836"/>
              <a:buNone/>
            </a:pPr>
            <a:endParaRPr/>
          </a:p>
        </p:txBody>
      </p:sp>
      <p:sp>
        <p:nvSpPr>
          <p:cNvPr id="134" name="Google Shape;134;p5"/>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Lucida Sans"/>
              <a:buNone/>
            </a:pPr>
            <a:r>
              <a:rPr lang="en-US" sz="2880">
                <a:solidFill>
                  <a:schemeClr val="dk1"/>
                </a:solidFill>
              </a:rPr>
              <a:t>GOAL #1 (continued)</a:t>
            </a:r>
            <a:endParaRPr sz="288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body" idx="1"/>
          </p:nvPr>
        </p:nvSpPr>
        <p:spPr>
          <a:xfrm>
            <a:off x="381000" y="762000"/>
            <a:ext cx="8229600" cy="57912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224"/>
              <a:buNone/>
            </a:pPr>
            <a:endParaRPr sz="1800" b="1"/>
          </a:p>
          <a:p>
            <a:pPr marL="365760" lvl="0" indent="-256032" algn="l" rtl="0">
              <a:spcBef>
                <a:spcPts val="400"/>
              </a:spcBef>
              <a:spcAft>
                <a:spcPts val="0"/>
              </a:spcAft>
              <a:buSzPts val="1224"/>
              <a:buNone/>
            </a:pPr>
            <a:r>
              <a:rPr lang="en-US" sz="1800" b="1"/>
              <a:t>Quality Services and Programming: Develop and continue supporting high-quality services and programs for student growth and achievement.</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Empower the ESC Staff to be innovative in creating new programming.</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Focus on quality of services and programming by recruiting and retaining high quality staff.</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Implement a plan for professional development for current and future staff.</a:t>
            </a:r>
            <a:endParaRPr sz="1800" b="1"/>
          </a:p>
          <a:p>
            <a:pPr marL="365760" lvl="0" indent="-256032" algn="l" rtl="0">
              <a:spcBef>
                <a:spcPts val="400"/>
              </a:spcBef>
              <a:spcAft>
                <a:spcPts val="0"/>
              </a:spcAft>
              <a:buSzPts val="1224"/>
              <a:buNone/>
            </a:pPr>
            <a:r>
              <a:rPr lang="en-US" sz="1800"/>
              <a:t> </a:t>
            </a:r>
            <a:endParaRPr/>
          </a:p>
          <a:p>
            <a:pPr marL="365760" lvl="0" indent="-135128" algn="l" rtl="0">
              <a:spcBef>
                <a:spcPts val="400"/>
              </a:spcBef>
              <a:spcAft>
                <a:spcPts val="0"/>
              </a:spcAft>
              <a:buSzPts val="1904"/>
              <a:buNone/>
            </a:pPr>
            <a:endParaRPr sz="2800"/>
          </a:p>
          <a:p>
            <a:pPr marL="365760" lvl="0" indent="-139446" algn="l" rtl="0">
              <a:spcBef>
                <a:spcPts val="400"/>
              </a:spcBef>
              <a:spcAft>
                <a:spcPts val="0"/>
              </a:spcAft>
              <a:buSzPts val="1836"/>
              <a:buNone/>
            </a:pPr>
            <a:endParaRPr/>
          </a:p>
        </p:txBody>
      </p:sp>
      <p:sp>
        <p:nvSpPr>
          <p:cNvPr id="140" name="Google Shape;140;p6"/>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Lucida Sans"/>
              <a:buNone/>
            </a:pPr>
            <a:r>
              <a:rPr lang="en-US" sz="2880">
                <a:solidFill>
                  <a:schemeClr val="dk1"/>
                </a:solidFill>
              </a:rPr>
              <a:t>GOAL #1(Continued)</a:t>
            </a:r>
            <a:endParaRPr sz="288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body" idx="1"/>
          </p:nvPr>
        </p:nvSpPr>
        <p:spPr>
          <a:xfrm>
            <a:off x="381000" y="762000"/>
            <a:ext cx="8229600" cy="57912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224"/>
              <a:buNone/>
            </a:pPr>
            <a:r>
              <a:rPr lang="en-US" sz="1800" b="1"/>
              <a:t>Communication and Marketing: Develop and implement effective, efficient communication and marketing practices.</a:t>
            </a:r>
            <a:endParaRPr/>
          </a:p>
          <a:p>
            <a:pPr marL="365760" lvl="0" indent="-256032" algn="l" rtl="0">
              <a:spcBef>
                <a:spcPts val="400"/>
              </a:spcBef>
              <a:spcAft>
                <a:spcPts val="0"/>
              </a:spcAft>
              <a:buSzPts val="1224"/>
              <a:buNone/>
            </a:pPr>
            <a:endParaRPr sz="1800" b="1"/>
          </a:p>
          <a:p>
            <a:pPr marL="365760" lvl="0" indent="-256032" algn="l" rtl="0">
              <a:spcBef>
                <a:spcPts val="400"/>
              </a:spcBef>
              <a:spcAft>
                <a:spcPts val="0"/>
              </a:spcAft>
              <a:buSzPts val="1224"/>
              <a:buNone/>
            </a:pPr>
            <a:endParaRPr sz="1800" b="1"/>
          </a:p>
          <a:p>
            <a:pPr marL="365760" lvl="0" indent="-256032" algn="l" rtl="0">
              <a:spcBef>
                <a:spcPts val="400"/>
              </a:spcBef>
              <a:spcAft>
                <a:spcPts val="0"/>
              </a:spcAft>
              <a:buSzPts val="1224"/>
              <a:buNone/>
            </a:pPr>
            <a:r>
              <a:rPr lang="en-US" sz="1800"/>
              <a:t>● Work with communicating and marketing experts to enhance   outreach, partnerships, and deepen relationship to strengthen understanding of the services and programs provided by the ESC.</a:t>
            </a:r>
            <a:endParaRPr/>
          </a:p>
          <a:p>
            <a:pPr marL="365760" lvl="0" indent="-256032" algn="l" rtl="0">
              <a:spcBef>
                <a:spcPts val="400"/>
              </a:spcBef>
              <a:spcAft>
                <a:spcPts val="0"/>
              </a:spcAft>
              <a:buSzPts val="1224"/>
              <a:buNone/>
            </a:pPr>
            <a:r>
              <a:rPr lang="en-US" sz="1800"/>
              <a:t>● Engage in high-level communications, insights, and services as well as developing appealing collateral pieces such as newsletters, website enhancements, and create a social media presence.</a:t>
            </a:r>
            <a:endParaRPr/>
          </a:p>
          <a:p>
            <a:pPr marL="365760" lvl="0" indent="-256032" algn="l" rtl="0">
              <a:spcBef>
                <a:spcPts val="400"/>
              </a:spcBef>
              <a:spcAft>
                <a:spcPts val="0"/>
              </a:spcAft>
              <a:buSzPts val="1224"/>
              <a:buNone/>
            </a:pPr>
            <a:r>
              <a:rPr lang="en-US" sz="1800"/>
              <a:t>● Build trust and support through strong school districts and community relationships.</a:t>
            </a:r>
            <a:endParaRPr/>
          </a:p>
          <a:p>
            <a:pPr marL="365760" lvl="0" indent="-256032" algn="l" rtl="0">
              <a:spcBef>
                <a:spcPts val="400"/>
              </a:spcBef>
              <a:spcAft>
                <a:spcPts val="0"/>
              </a:spcAft>
              <a:buSzPts val="1224"/>
              <a:buNone/>
            </a:pPr>
            <a:r>
              <a:rPr lang="en-US" sz="1800"/>
              <a:t>● Engage in market research and surveying schools and community to gain essential feedback regarding programs and services.</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139446" algn="l" rtl="0">
              <a:spcBef>
                <a:spcPts val="400"/>
              </a:spcBef>
              <a:spcAft>
                <a:spcPts val="0"/>
              </a:spcAft>
              <a:buSzPts val="1836"/>
              <a:buNone/>
            </a:pPr>
            <a:endParaRPr/>
          </a:p>
        </p:txBody>
      </p:sp>
      <p:sp>
        <p:nvSpPr>
          <p:cNvPr id="146" name="Google Shape;146;p7"/>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Lucida Sans"/>
              <a:buNone/>
            </a:pPr>
            <a:r>
              <a:rPr lang="en-US" sz="2880">
                <a:solidFill>
                  <a:schemeClr val="dk1"/>
                </a:solidFill>
              </a:rPr>
              <a:t>GOAL #2</a:t>
            </a:r>
            <a:endParaRPr sz="288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body" idx="1"/>
          </p:nvPr>
        </p:nvSpPr>
        <p:spPr>
          <a:xfrm>
            <a:off x="381000" y="762000"/>
            <a:ext cx="8229600" cy="57912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224"/>
              <a:buNone/>
            </a:pPr>
            <a:endParaRPr sz="1800" b="1"/>
          </a:p>
          <a:p>
            <a:pPr marL="365760" lvl="0" indent="-256032" algn="l" rtl="0">
              <a:spcBef>
                <a:spcPts val="0"/>
              </a:spcBef>
              <a:spcAft>
                <a:spcPts val="0"/>
              </a:spcAft>
              <a:buSzPts val="1224"/>
              <a:buNone/>
            </a:pPr>
            <a:r>
              <a:rPr lang="en-US" sz="1800" b="1"/>
              <a:t>Assurances and Cost Effectiveness : Provide member districts</a:t>
            </a:r>
            <a:endParaRPr/>
          </a:p>
          <a:p>
            <a:pPr marL="365760" lvl="0" indent="-256032" algn="l" rtl="0">
              <a:spcBef>
                <a:spcPts val="0"/>
              </a:spcBef>
              <a:spcAft>
                <a:spcPts val="0"/>
              </a:spcAft>
              <a:buSzPts val="1224"/>
              <a:buNone/>
            </a:pPr>
            <a:r>
              <a:rPr lang="en-US" sz="1800" b="1"/>
              <a:t>reasonable assurance by providing quality programs and service</a:t>
            </a:r>
            <a:endParaRPr/>
          </a:p>
          <a:p>
            <a:pPr marL="365760" lvl="0" indent="-256032" algn="l" rtl="0">
              <a:spcBef>
                <a:spcPts val="0"/>
              </a:spcBef>
              <a:spcAft>
                <a:spcPts val="0"/>
              </a:spcAft>
              <a:buSzPts val="1224"/>
              <a:buNone/>
            </a:pPr>
            <a:r>
              <a:rPr lang="en-US" sz="1800" b="1"/>
              <a:t>supporting student needs in a cost effect manner. </a:t>
            </a:r>
            <a:endParaRPr sz="1800" b="1"/>
          </a:p>
          <a:p>
            <a:pPr marL="365760" lvl="0" indent="-256032" algn="l" rtl="0">
              <a:spcBef>
                <a:spcPts val="0"/>
              </a:spcBef>
              <a:spcAft>
                <a:spcPts val="0"/>
              </a:spcAft>
              <a:buSzPts val="1224"/>
              <a:buNone/>
            </a:pPr>
            <a:endParaRPr sz="1800" b="1"/>
          </a:p>
          <a:p>
            <a:pPr marL="365760" lvl="0" indent="-256032" algn="l" rtl="0">
              <a:spcBef>
                <a:spcPts val="400"/>
              </a:spcBef>
              <a:spcAft>
                <a:spcPts val="0"/>
              </a:spcAft>
              <a:buSzPts val="1224"/>
              <a:buNone/>
            </a:pPr>
            <a:r>
              <a:rPr lang="en-US" sz="1800"/>
              <a:t>● Continue to monitor and grow the financial strength of the general operating fund.</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Work closely with member districts to enhance confidence and transparency with accurate and timely information supporting actual program costs.</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r>
              <a:rPr lang="en-US" sz="1800"/>
              <a:t>● Regular monitoring and status updates of information that supporting enrollment and program costs.</a:t>
            </a:r>
            <a:endParaRPr/>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224"/>
              <a:buNone/>
            </a:pPr>
            <a:endParaRPr sz="1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256032" algn="l" rtl="0">
              <a:spcBef>
                <a:spcPts val="400"/>
              </a:spcBef>
              <a:spcAft>
                <a:spcPts val="0"/>
              </a:spcAft>
              <a:buSzPts val="1904"/>
              <a:buNone/>
            </a:pPr>
            <a:endParaRPr sz="2800"/>
          </a:p>
          <a:p>
            <a:pPr marL="365760" lvl="0" indent="-139446" algn="l" rtl="0">
              <a:spcBef>
                <a:spcPts val="400"/>
              </a:spcBef>
              <a:spcAft>
                <a:spcPts val="0"/>
              </a:spcAft>
              <a:buSzPts val="1836"/>
              <a:buNone/>
            </a:pPr>
            <a:endParaRPr/>
          </a:p>
        </p:txBody>
      </p:sp>
      <p:sp>
        <p:nvSpPr>
          <p:cNvPr id="152" name="Google Shape;152;p8"/>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80"/>
              <a:buFont typeface="Lucida Sans"/>
              <a:buNone/>
            </a:pPr>
            <a:r>
              <a:rPr lang="en-US" sz="2880">
                <a:solidFill>
                  <a:schemeClr val="dk1"/>
                </a:solidFill>
              </a:rPr>
              <a:t>GOAL #3</a:t>
            </a:r>
            <a:endParaRPr sz="2880"/>
          </a:p>
        </p:txBody>
      </p:sp>
    </p:spTree>
  </p:cSld>
  <p:clrMapOvr>
    <a:masterClrMapping/>
  </p:clrMapOvr>
</p:sld>
</file>

<file path=ppt/theme/theme1.xml><?xml version="1.0" encoding="utf-8"?>
<a:theme xmlns:a="http://schemas.openxmlformats.org/drawingml/2006/main" name="Concourse">
  <a:themeElements>
    <a:clrScheme name="Custom 17">
      <a:dk1>
        <a:srgbClr val="002060"/>
      </a:dk1>
      <a:lt1>
        <a:srgbClr val="002060"/>
      </a:lt1>
      <a:dk2>
        <a:srgbClr val="923C0C"/>
      </a:dk2>
      <a:lt2>
        <a:srgbClr val="DEF5FA"/>
      </a:lt2>
      <a:accent1>
        <a:srgbClr val="15253A"/>
      </a:accent1>
      <a:accent2>
        <a:srgbClr val="923C0C"/>
      </a:accent2>
      <a:accent3>
        <a:srgbClr val="002060"/>
      </a:accent3>
      <a:accent4>
        <a:srgbClr val="002060"/>
      </a:accent4>
      <a:accent5>
        <a:srgbClr val="474B78"/>
      </a:accent5>
      <a:accent6>
        <a:srgbClr val="7D3C4A"/>
      </a:accent6>
      <a:hlink>
        <a:srgbClr val="002060"/>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662</Words>
  <Application>Microsoft Office PowerPoint</Application>
  <PresentationFormat>On-screen Show (4:3)</PresentationFormat>
  <Paragraphs>102</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Georgia</vt:lpstr>
      <vt:lpstr>Lucida Sans</vt:lpstr>
      <vt:lpstr>Noto Sans Symbols</vt:lpstr>
      <vt:lpstr>Verdana</vt:lpstr>
      <vt:lpstr>Concourse</vt:lpstr>
      <vt:lpstr>PowerPoint Presentation</vt:lpstr>
      <vt:lpstr>PowerPoint Presentation</vt:lpstr>
      <vt:lpstr>MISSION</vt:lpstr>
      <vt:lpstr>VISION</vt:lpstr>
      <vt:lpstr>GOAL #1</vt:lpstr>
      <vt:lpstr>GOAL #1 (continued)</vt:lpstr>
      <vt:lpstr>GOAL #1(Continued)</vt:lpstr>
      <vt:lpstr>GOAL #2</vt:lpstr>
      <vt:lpstr>GOAL #3</vt:lpstr>
      <vt:lpstr>GOAL #3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TDeMattia</dc:creator>
  <cp:lastModifiedBy>DeMattia, Tina</cp:lastModifiedBy>
  <cp:revision>2</cp:revision>
  <dcterms:created xsi:type="dcterms:W3CDTF">2019-11-21T13:09:07Z</dcterms:created>
  <dcterms:modified xsi:type="dcterms:W3CDTF">2020-05-05T19:16:35Z</dcterms:modified>
</cp:coreProperties>
</file>